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Zantiqa" charset="1" panose="02000803000000020004"/>
      <p:regular r:id="rId19"/>
    </p:embeddedFont>
    <p:embeddedFont>
      <p:font typeface="Canva Sans Bold" charset="1" panose="020B0803030501040103"/>
      <p:regular r:id="rId20"/>
    </p:embeddedFont>
    <p:embeddedFont>
      <p:font typeface="Archivo Black" charset="1" panose="020B0A03020202020B04"/>
      <p:regular r:id="rId21"/>
    </p:embeddedFont>
    <p:embeddedFont>
      <p:font typeface="Source Sans Pro Bold" charset="1" panose="020B0703030403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https://duoccl0-my.sharepoint.com/:b:/g/personal/gu_burgos_duocuc_cl/ETTVuqcWpp5Ju5A7FOXmDa0Bw7pGXhAOsmBTttB0zOPoXQ?e=bR1gAY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duoccl0-my.sharepoint.com/:b:/g/personal/gu_burgos_duocuc_cl/Ec-9EovMrs9Ml4XojDFIxtMBT_8DnEVingRWH8opO9zdug?e=bntyGk" TargetMode="External" Type="http://schemas.openxmlformats.org/officeDocument/2006/relationships/hyperlink"/><Relationship Id="rId4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https://duoccl0-my.sharepoint.com/:u:/g/personal/gu_burgos_duocuc_cl/EQHdYCLn5ohArdZVp_y3UqwBnZCh9RpUjmD3HFOiMkkB_A?e=4O350J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06889" y="3961549"/>
            <a:ext cx="308745" cy="1950174"/>
            <a:chOff x="0" y="0"/>
            <a:chExt cx="198106" cy="1251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106" cy="1251325"/>
            </a:xfrm>
            <a:custGeom>
              <a:avLst/>
              <a:gdLst/>
              <a:ahLst/>
              <a:cxnLst/>
              <a:rect r="r" b="b" t="t" l="l"/>
              <a:pathLst>
                <a:path h="1251325" w="198106">
                  <a:moveTo>
                    <a:pt x="0" y="0"/>
                  </a:moveTo>
                  <a:lnTo>
                    <a:pt x="198106" y="0"/>
                  </a:lnTo>
                  <a:lnTo>
                    <a:pt x="198106" y="1251325"/>
                  </a:lnTo>
                  <a:lnTo>
                    <a:pt x="0" y="1251325"/>
                  </a:lnTo>
                  <a:close/>
                </a:path>
              </a:pathLst>
            </a:custGeom>
            <a:solidFill>
              <a:srgbClr val="E9DE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8106" cy="128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-350303" y="5765796"/>
            <a:ext cx="1950243" cy="269377"/>
            <a:chOff x="0" y="0"/>
            <a:chExt cx="1251370" cy="1728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1370" cy="172845"/>
            </a:xfrm>
            <a:custGeom>
              <a:avLst/>
              <a:gdLst/>
              <a:ahLst/>
              <a:cxnLst/>
              <a:rect r="r" b="b" t="t" l="l"/>
              <a:pathLst>
                <a:path h="172845" w="1251370">
                  <a:moveTo>
                    <a:pt x="0" y="0"/>
                  </a:moveTo>
                  <a:lnTo>
                    <a:pt x="1251370" y="0"/>
                  </a:lnTo>
                  <a:lnTo>
                    <a:pt x="1251370" y="172845"/>
                  </a:lnTo>
                  <a:lnTo>
                    <a:pt x="0" y="172845"/>
                  </a:lnTo>
                  <a:close/>
                </a:path>
              </a:pathLst>
            </a:custGeom>
            <a:solidFill>
              <a:srgbClr val="E9DE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1370" cy="210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46866" y="9634423"/>
            <a:ext cx="2374336" cy="197720"/>
            <a:chOff x="0" y="0"/>
            <a:chExt cx="1523488" cy="1268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23488" cy="126867"/>
            </a:xfrm>
            <a:custGeom>
              <a:avLst/>
              <a:gdLst/>
              <a:ahLst/>
              <a:cxnLst/>
              <a:rect r="r" b="b" t="t" l="l"/>
              <a:pathLst>
                <a:path h="126867" w="1523488">
                  <a:moveTo>
                    <a:pt x="0" y="0"/>
                  </a:moveTo>
                  <a:lnTo>
                    <a:pt x="1523488" y="0"/>
                  </a:lnTo>
                  <a:lnTo>
                    <a:pt x="1523488" y="126867"/>
                  </a:lnTo>
                  <a:lnTo>
                    <a:pt x="0" y="126867"/>
                  </a:lnTo>
                  <a:close/>
                </a:path>
              </a:pathLst>
            </a:custGeom>
            <a:solidFill>
              <a:srgbClr val="E9DED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23488" cy="164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71654" y="2397615"/>
            <a:ext cx="7888986" cy="6350634"/>
            <a:chOff x="0" y="0"/>
            <a:chExt cx="10518648" cy="84675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18648" cy="8467512"/>
            </a:xfrm>
            <a:custGeom>
              <a:avLst/>
              <a:gdLst/>
              <a:ahLst/>
              <a:cxnLst/>
              <a:rect r="r" b="b" t="t" l="l"/>
              <a:pathLst>
                <a:path h="8467512" w="10518648">
                  <a:moveTo>
                    <a:pt x="0" y="0"/>
                  </a:moveTo>
                  <a:lnTo>
                    <a:pt x="10518648" y="0"/>
                  </a:lnTo>
                  <a:lnTo>
                    <a:pt x="10518648" y="8467512"/>
                  </a:lnTo>
                  <a:lnTo>
                    <a:pt x="0" y="8467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3552482" y="4796952"/>
              <a:ext cx="2510698" cy="1892937"/>
              <a:chOff x="0" y="0"/>
              <a:chExt cx="436557" cy="32914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36557" cy="329141"/>
              </a:xfrm>
              <a:custGeom>
                <a:avLst/>
                <a:gdLst/>
                <a:ahLst/>
                <a:cxnLst/>
                <a:rect r="r" b="b" t="t" l="l"/>
                <a:pathLst>
                  <a:path h="329141" w="436557">
                    <a:moveTo>
                      <a:pt x="0" y="0"/>
                    </a:moveTo>
                    <a:lnTo>
                      <a:pt x="436557" y="0"/>
                    </a:lnTo>
                    <a:lnTo>
                      <a:pt x="436557" y="329141"/>
                    </a:lnTo>
                    <a:lnTo>
                      <a:pt x="0" y="32914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436557" cy="376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894978" y="4233756"/>
              <a:ext cx="1364346" cy="2655662"/>
            </a:xfrm>
            <a:custGeom>
              <a:avLst/>
              <a:gdLst/>
              <a:ahLst/>
              <a:cxnLst/>
              <a:rect r="r" b="b" t="t" l="l"/>
              <a:pathLst>
                <a:path h="2655662" w="1364346">
                  <a:moveTo>
                    <a:pt x="0" y="0"/>
                  </a:moveTo>
                  <a:lnTo>
                    <a:pt x="1364346" y="0"/>
                  </a:lnTo>
                  <a:lnTo>
                    <a:pt x="1364346" y="2655662"/>
                  </a:lnTo>
                  <a:lnTo>
                    <a:pt x="0" y="2655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880658" y="1538752"/>
            <a:ext cx="8462730" cy="3868639"/>
            <a:chOff x="0" y="0"/>
            <a:chExt cx="11283640" cy="515818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515371"/>
              <a:ext cx="11244978" cy="3642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08"/>
                </a:lnSpc>
                <a:spcBef>
                  <a:spcPct val="0"/>
                </a:spcBef>
              </a:pPr>
              <a:r>
                <a:rPr lang="en-US" sz="16005">
                  <a:solidFill>
                    <a:srgbClr val="FFAC33"/>
                  </a:solidFill>
                  <a:latin typeface="Zantiqa"/>
                  <a:ea typeface="Zantiqa"/>
                  <a:cs typeface="Zantiqa"/>
                  <a:sym typeface="Zantiqa"/>
                </a:rPr>
                <a:t>FINAL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2294" y="-295275"/>
              <a:ext cx="11271347" cy="271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761"/>
                </a:lnSpc>
                <a:spcBef>
                  <a:spcPct val="0"/>
                </a:spcBef>
              </a:pPr>
              <a:r>
                <a:rPr lang="en-US" sz="11972" spc="239">
                  <a:solidFill>
                    <a:srgbClr val="002138"/>
                  </a:solidFill>
                  <a:latin typeface="Zantiqa"/>
                  <a:ea typeface="Zantiqa"/>
                  <a:cs typeface="Zantiqa"/>
                  <a:sym typeface="Zantiqa"/>
                </a:rPr>
                <a:t>PROYECTO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811620" y="9489131"/>
            <a:ext cx="10599097" cy="79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</a:pPr>
            <a:r>
              <a:rPr lang="en-US" sz="24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GUSTAVO BURGOS - JOSEFA GRANDÓN - CAMILA MORALES</a:t>
            </a:r>
          </a:p>
          <a:p>
            <a:pPr algn="ctr" marL="0" indent="0" lvl="0">
              <a:lnSpc>
                <a:spcPts val="3248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4039949" y="772185"/>
            <a:ext cx="3041381" cy="747673"/>
          </a:xfrm>
          <a:custGeom>
            <a:avLst/>
            <a:gdLst/>
            <a:ahLst/>
            <a:cxnLst/>
            <a:rect r="r" b="b" t="t" l="l"/>
            <a:pathLst>
              <a:path h="747673" w="3041381">
                <a:moveTo>
                  <a:pt x="0" y="0"/>
                </a:moveTo>
                <a:lnTo>
                  <a:pt x="3041381" y="0"/>
                </a:lnTo>
                <a:lnTo>
                  <a:pt x="3041381" y="747673"/>
                </a:lnTo>
                <a:lnTo>
                  <a:pt x="0" y="747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47275" y="1844547"/>
            <a:ext cx="14393450" cy="6597905"/>
          </a:xfrm>
          <a:custGeom>
            <a:avLst/>
            <a:gdLst/>
            <a:ahLst/>
            <a:cxnLst/>
            <a:rect r="r" b="b" t="t" l="l"/>
            <a:pathLst>
              <a:path h="6597905" w="14393450">
                <a:moveTo>
                  <a:pt x="0" y="0"/>
                </a:moveTo>
                <a:lnTo>
                  <a:pt x="14393450" y="0"/>
                </a:lnTo>
                <a:lnTo>
                  <a:pt x="14393450" y="6597906"/>
                </a:lnTo>
                <a:lnTo>
                  <a:pt x="0" y="6597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62319" y="371547"/>
            <a:ext cx="8697699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ALTER TABLE ‘COACH’ Y ‘ADMIN’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61623" y="371547"/>
            <a:ext cx="10924122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INSERT DE DATOS ‘MAIN_USER’ Y ‘ADMIN’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2127882"/>
            <a:ext cx="16389968" cy="6031236"/>
          </a:xfrm>
          <a:custGeom>
            <a:avLst/>
            <a:gdLst/>
            <a:ahLst/>
            <a:cxnLst/>
            <a:rect r="r" b="b" t="t" l="l"/>
            <a:pathLst>
              <a:path h="6031236" w="16389968">
                <a:moveTo>
                  <a:pt x="0" y="0"/>
                </a:moveTo>
                <a:lnTo>
                  <a:pt x="16389968" y="0"/>
                </a:lnTo>
                <a:lnTo>
                  <a:pt x="16389968" y="6031236"/>
                </a:lnTo>
                <a:lnTo>
                  <a:pt x="0" y="6031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528011" y="1570551"/>
            <a:ext cx="9316336" cy="7144316"/>
            <a:chOff x="0" y="0"/>
            <a:chExt cx="6019703" cy="46162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4616264"/>
            </a:xfrm>
            <a:custGeom>
              <a:avLst/>
              <a:gdLst/>
              <a:ahLst/>
              <a:cxnLst/>
              <a:rect r="r" b="b" t="t" l="l"/>
              <a:pathLst>
                <a:path h="4616264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4456244"/>
                  </a:lnTo>
                  <a:lnTo>
                    <a:pt x="160020" y="4616264"/>
                  </a:lnTo>
                  <a:lnTo>
                    <a:pt x="5859683" y="4616264"/>
                  </a:lnTo>
                  <a:lnTo>
                    <a:pt x="6019703" y="445624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4527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8326927" y="51861"/>
            <a:ext cx="9316336" cy="10183278"/>
            <a:chOff x="0" y="0"/>
            <a:chExt cx="6019703" cy="65798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19703" cy="6579873"/>
            </a:xfrm>
            <a:custGeom>
              <a:avLst/>
              <a:gdLst/>
              <a:ahLst/>
              <a:cxnLst/>
              <a:rect r="r" b="b" t="t" l="l"/>
              <a:pathLst>
                <a:path h="65798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419853"/>
                  </a:lnTo>
                  <a:lnTo>
                    <a:pt x="160020" y="6579873"/>
                  </a:lnTo>
                  <a:lnTo>
                    <a:pt x="5859683" y="6579873"/>
                  </a:lnTo>
                  <a:lnTo>
                    <a:pt x="6019703" y="6419853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63500" y="25400"/>
              <a:ext cx="5892703" cy="649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171184" y="3965176"/>
            <a:ext cx="9627822" cy="2066537"/>
          </a:xfrm>
          <a:custGeom>
            <a:avLst/>
            <a:gdLst/>
            <a:ahLst/>
            <a:cxnLst/>
            <a:rect r="r" b="b" t="t" l="l"/>
            <a:pathLst>
              <a:path h="2066537" w="9627822">
                <a:moveTo>
                  <a:pt x="0" y="0"/>
                </a:moveTo>
                <a:lnTo>
                  <a:pt x="9627822" y="0"/>
                </a:lnTo>
                <a:lnTo>
                  <a:pt x="9627822" y="2066538"/>
                </a:lnTo>
                <a:lnTo>
                  <a:pt x="0" y="2066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46821" y="219938"/>
            <a:ext cx="4911156" cy="49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46"/>
              </a:lnSpc>
            </a:pPr>
            <a:r>
              <a:rPr lang="en-US" sz="3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TABLAS CREADAS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3552" y="219938"/>
            <a:ext cx="7585748" cy="49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46"/>
              </a:lnSpc>
            </a:pPr>
            <a:r>
              <a:rPr lang="en-US" sz="3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DATOS INSERTADOS EN ‘MAIN_USER’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06258" y="1785397"/>
            <a:ext cx="4847799" cy="6813714"/>
          </a:xfrm>
          <a:custGeom>
            <a:avLst/>
            <a:gdLst/>
            <a:ahLst/>
            <a:cxnLst/>
            <a:rect r="r" b="b" t="t" l="l"/>
            <a:pathLst>
              <a:path h="6813714" w="4847799">
                <a:moveTo>
                  <a:pt x="0" y="0"/>
                </a:moveTo>
                <a:lnTo>
                  <a:pt x="4847799" y="0"/>
                </a:lnTo>
                <a:lnTo>
                  <a:pt x="4847799" y="6813714"/>
                </a:lnTo>
                <a:lnTo>
                  <a:pt x="0" y="6813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31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65804" y="3945946"/>
            <a:ext cx="14490728" cy="345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7"/>
              </a:lnSpc>
              <a:spcBef>
                <a:spcPct val="0"/>
              </a:spcBef>
            </a:pPr>
            <a:r>
              <a:rPr lang="en-US" sz="19612">
                <a:solidFill>
                  <a:srgbClr val="FFAC33"/>
                </a:solidFill>
                <a:latin typeface="Zantiqa"/>
                <a:ea typeface="Zantiqa"/>
                <a:cs typeface="Zantiqa"/>
                <a:sym typeface="Zantiqa"/>
              </a:rPr>
              <a:t>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1646" y="2395200"/>
            <a:ext cx="14524707" cy="259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  <a:spcBef>
                <a:spcPct val="0"/>
              </a:spcBef>
            </a:pPr>
            <a:r>
              <a:rPr lang="en-US" sz="14670" spc="293">
                <a:solidFill>
                  <a:srgbClr val="002137"/>
                </a:solidFill>
                <a:latin typeface="Zantiqa"/>
                <a:ea typeface="Zantiqa"/>
                <a:cs typeface="Zantiqa"/>
                <a:sym typeface="Zantiqa"/>
              </a:rPr>
              <a:t>Muchas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843160">
            <a:off x="12999831" y="-114963"/>
            <a:ext cx="3378403" cy="2622869"/>
          </a:xfrm>
          <a:custGeom>
            <a:avLst/>
            <a:gdLst/>
            <a:ahLst/>
            <a:cxnLst/>
            <a:rect r="r" b="b" t="t" l="l"/>
            <a:pathLst>
              <a:path h="2622869" w="3378403">
                <a:moveTo>
                  <a:pt x="0" y="0"/>
                </a:moveTo>
                <a:lnTo>
                  <a:pt x="3378402" y="0"/>
                </a:lnTo>
                <a:lnTo>
                  <a:pt x="3378402" y="2622869"/>
                </a:lnTo>
                <a:lnTo>
                  <a:pt x="0" y="262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431641" y="3767094"/>
            <a:ext cx="432570" cy="1950174"/>
            <a:chOff x="0" y="0"/>
            <a:chExt cx="277558" cy="12513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7558" cy="1251325"/>
            </a:xfrm>
            <a:custGeom>
              <a:avLst/>
              <a:gdLst/>
              <a:ahLst/>
              <a:cxnLst/>
              <a:rect r="r" b="b" t="t" l="l"/>
              <a:pathLst>
                <a:path h="1251325" w="277558">
                  <a:moveTo>
                    <a:pt x="0" y="0"/>
                  </a:moveTo>
                  <a:lnTo>
                    <a:pt x="277558" y="0"/>
                  </a:lnTo>
                  <a:lnTo>
                    <a:pt x="277558" y="1251325"/>
                  </a:lnTo>
                  <a:lnTo>
                    <a:pt x="0" y="1251325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7558" cy="128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81646" y="9503525"/>
            <a:ext cx="2150318" cy="328619"/>
            <a:chOff x="0" y="0"/>
            <a:chExt cx="1379747" cy="2108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9747" cy="210857"/>
            </a:xfrm>
            <a:custGeom>
              <a:avLst/>
              <a:gdLst/>
              <a:ahLst/>
              <a:cxnLst/>
              <a:rect r="r" b="b" t="t" l="l"/>
              <a:pathLst>
                <a:path h="210857" w="1379747">
                  <a:moveTo>
                    <a:pt x="0" y="0"/>
                  </a:moveTo>
                  <a:lnTo>
                    <a:pt x="1379747" y="0"/>
                  </a:lnTo>
                  <a:lnTo>
                    <a:pt x="1379747" y="210857"/>
                  </a:lnTo>
                  <a:lnTo>
                    <a:pt x="0" y="210857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79747" cy="248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-297915" y="5675309"/>
            <a:ext cx="1950243" cy="450352"/>
            <a:chOff x="0" y="0"/>
            <a:chExt cx="1251370" cy="2889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1370" cy="288968"/>
            </a:xfrm>
            <a:custGeom>
              <a:avLst/>
              <a:gdLst/>
              <a:ahLst/>
              <a:cxnLst/>
              <a:rect r="r" b="b" t="t" l="l"/>
              <a:pathLst>
                <a:path h="288968" w="1251370">
                  <a:moveTo>
                    <a:pt x="0" y="0"/>
                  </a:moveTo>
                  <a:lnTo>
                    <a:pt x="1251370" y="0"/>
                  </a:lnTo>
                  <a:lnTo>
                    <a:pt x="1251370" y="288968"/>
                  </a:lnTo>
                  <a:lnTo>
                    <a:pt x="0" y="288968"/>
                  </a:lnTo>
                  <a:close/>
                </a:path>
              </a:pathLst>
            </a:custGeom>
            <a:solidFill>
              <a:srgbClr val="ECE3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51370" cy="327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81646" y="8006133"/>
            <a:ext cx="2138481" cy="2115152"/>
          </a:xfrm>
          <a:custGeom>
            <a:avLst/>
            <a:gdLst/>
            <a:ahLst/>
            <a:cxnLst/>
            <a:rect r="r" b="b" t="t" l="l"/>
            <a:pathLst>
              <a:path h="2115152" w="2138481">
                <a:moveTo>
                  <a:pt x="0" y="0"/>
                </a:moveTo>
                <a:lnTo>
                  <a:pt x="2138482" y="0"/>
                </a:lnTo>
                <a:lnTo>
                  <a:pt x="2138482" y="2115152"/>
                </a:lnTo>
                <a:lnTo>
                  <a:pt x="0" y="2115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870419" y="255622"/>
            <a:ext cx="2299418" cy="625001"/>
            <a:chOff x="0" y="0"/>
            <a:chExt cx="1475416" cy="4010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75416" cy="401031"/>
            </a:xfrm>
            <a:custGeom>
              <a:avLst/>
              <a:gdLst/>
              <a:ahLst/>
              <a:cxnLst/>
              <a:rect r="r" b="b" t="t" l="l"/>
              <a:pathLst>
                <a:path h="401031" w="1475416">
                  <a:moveTo>
                    <a:pt x="0" y="0"/>
                  </a:moveTo>
                  <a:lnTo>
                    <a:pt x="1475416" y="0"/>
                  </a:lnTo>
                  <a:lnTo>
                    <a:pt x="1475416" y="401031"/>
                  </a:lnTo>
                  <a:lnTo>
                    <a:pt x="0" y="401031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75416" cy="43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121686" y="9584000"/>
            <a:ext cx="2153499" cy="280647"/>
            <a:chOff x="0" y="0"/>
            <a:chExt cx="1381788" cy="1800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81788" cy="180076"/>
            </a:xfrm>
            <a:custGeom>
              <a:avLst/>
              <a:gdLst/>
              <a:ahLst/>
              <a:cxnLst/>
              <a:rect r="r" b="b" t="t" l="l"/>
              <a:pathLst>
                <a:path h="180076" w="1381788">
                  <a:moveTo>
                    <a:pt x="0" y="0"/>
                  </a:moveTo>
                  <a:lnTo>
                    <a:pt x="1381788" y="0"/>
                  </a:lnTo>
                  <a:lnTo>
                    <a:pt x="1381788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381788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1501539">
            <a:off x="14551406" y="3557319"/>
            <a:ext cx="3216591" cy="3172362"/>
          </a:xfrm>
          <a:custGeom>
            <a:avLst/>
            <a:gdLst/>
            <a:ahLst/>
            <a:cxnLst/>
            <a:rect r="r" b="b" t="t" l="l"/>
            <a:pathLst>
              <a:path h="3172362" w="3216591">
                <a:moveTo>
                  <a:pt x="0" y="0"/>
                </a:moveTo>
                <a:lnTo>
                  <a:pt x="3216590" y="0"/>
                </a:lnTo>
                <a:lnTo>
                  <a:pt x="3216590" y="3172362"/>
                </a:lnTo>
                <a:lnTo>
                  <a:pt x="0" y="3172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076657">
            <a:off x="489794" y="4194151"/>
            <a:ext cx="3262979" cy="3107988"/>
          </a:xfrm>
          <a:custGeom>
            <a:avLst/>
            <a:gdLst/>
            <a:ahLst/>
            <a:cxnLst/>
            <a:rect r="r" b="b" t="t" l="l"/>
            <a:pathLst>
              <a:path h="3107988" w="3262979">
                <a:moveTo>
                  <a:pt x="0" y="0"/>
                </a:moveTo>
                <a:lnTo>
                  <a:pt x="3262979" y="0"/>
                </a:lnTo>
                <a:lnTo>
                  <a:pt x="3262979" y="3107988"/>
                </a:lnTo>
                <a:lnTo>
                  <a:pt x="0" y="31079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0955" y="7567311"/>
            <a:ext cx="2430722" cy="2719689"/>
          </a:xfrm>
          <a:custGeom>
            <a:avLst/>
            <a:gdLst/>
            <a:ahLst/>
            <a:cxnLst/>
            <a:rect r="r" b="b" t="t" l="l"/>
            <a:pathLst>
              <a:path h="2719689" w="2430722">
                <a:moveTo>
                  <a:pt x="0" y="0"/>
                </a:moveTo>
                <a:lnTo>
                  <a:pt x="2430722" y="0"/>
                </a:lnTo>
                <a:lnTo>
                  <a:pt x="2430722" y="2719689"/>
                </a:lnTo>
                <a:lnTo>
                  <a:pt x="0" y="271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56229" y="0"/>
            <a:ext cx="3713607" cy="4114800"/>
          </a:xfrm>
          <a:custGeom>
            <a:avLst/>
            <a:gdLst/>
            <a:ahLst/>
            <a:cxnLst/>
            <a:rect r="r" b="b" t="t" l="l"/>
            <a:pathLst>
              <a:path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654978" y="9584000"/>
            <a:ext cx="2706042" cy="280647"/>
            <a:chOff x="0" y="0"/>
            <a:chExt cx="1736326" cy="18007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36326" cy="180076"/>
            </a:xfrm>
            <a:custGeom>
              <a:avLst/>
              <a:gdLst/>
              <a:ahLst/>
              <a:cxnLst/>
              <a:rect r="r" b="b" t="t" l="l"/>
              <a:pathLst>
                <a:path h="180076" w="1736326">
                  <a:moveTo>
                    <a:pt x="0" y="0"/>
                  </a:moveTo>
                  <a:lnTo>
                    <a:pt x="1736326" y="0"/>
                  </a:lnTo>
                  <a:lnTo>
                    <a:pt x="1736326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736326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7861317" y="7310672"/>
            <a:ext cx="2499702" cy="2553974"/>
          </a:xfrm>
          <a:custGeom>
            <a:avLst/>
            <a:gdLst/>
            <a:ahLst/>
            <a:cxnLst/>
            <a:rect r="r" b="b" t="t" l="l"/>
            <a:pathLst>
              <a:path h="2553974" w="2499702">
                <a:moveTo>
                  <a:pt x="0" y="0"/>
                </a:moveTo>
                <a:lnTo>
                  <a:pt x="2499702" y="0"/>
                </a:lnTo>
                <a:lnTo>
                  <a:pt x="2499702" y="2553974"/>
                </a:lnTo>
                <a:lnTo>
                  <a:pt x="0" y="25539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280132" y="-3424135"/>
            <a:ext cx="9316336" cy="17135270"/>
            <a:chOff x="0" y="0"/>
            <a:chExt cx="6019703" cy="110718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71868"/>
            </a:xfrm>
            <a:custGeom>
              <a:avLst/>
              <a:gdLst/>
              <a:ahLst/>
              <a:cxnLst/>
              <a:rect r="r" b="b" t="t" l="l"/>
              <a:pathLst>
                <a:path h="11071868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911848"/>
                  </a:lnTo>
                  <a:lnTo>
                    <a:pt x="160020" y="11071868"/>
                  </a:lnTo>
                  <a:lnTo>
                    <a:pt x="5859683" y="11071868"/>
                  </a:lnTo>
                  <a:lnTo>
                    <a:pt x="6019703" y="10911848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82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24697" y="2164817"/>
            <a:ext cx="6079925" cy="6714777"/>
          </a:xfrm>
          <a:custGeom>
            <a:avLst/>
            <a:gdLst/>
            <a:ahLst/>
            <a:cxnLst/>
            <a:rect r="r" b="b" t="t" l="l"/>
            <a:pathLst>
              <a:path h="6714777" w="6079925">
                <a:moveTo>
                  <a:pt x="0" y="0"/>
                </a:moveTo>
                <a:lnTo>
                  <a:pt x="6079925" y="0"/>
                </a:lnTo>
                <a:lnTo>
                  <a:pt x="6079925" y="6714777"/>
                </a:lnTo>
                <a:lnTo>
                  <a:pt x="0" y="671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04622" y="1588381"/>
            <a:ext cx="8558681" cy="233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51"/>
              </a:lnSpc>
            </a:pPr>
            <a:r>
              <a:rPr lang="en-US" sz="16529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Índice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335068" y="4070843"/>
            <a:ext cx="682209" cy="68220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35068" y="4874775"/>
            <a:ext cx="682209" cy="68220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35068" y="5686604"/>
            <a:ext cx="682209" cy="68220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35068" y="6502163"/>
            <a:ext cx="682209" cy="68220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201423" y="4196152"/>
            <a:ext cx="7261880" cy="42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CONTEXTO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01423" y="5012524"/>
            <a:ext cx="7261880" cy="42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JUSTIFICACIÓN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01423" y="5832862"/>
            <a:ext cx="7261880" cy="42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 LÓGICO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01423" y="6627472"/>
            <a:ext cx="7261880" cy="42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MODELO RELACIONAL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335068" y="7327247"/>
            <a:ext cx="682209" cy="68220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05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201423" y="7452556"/>
            <a:ext cx="7261880" cy="42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SCRIPT BASE DE DATOS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7616" y="4459573"/>
            <a:ext cx="8554084" cy="147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9"/>
              </a:lnSpc>
            </a:pPr>
            <a:r>
              <a:rPr lang="en-US" sz="10379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CONTEXTO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49875" y="2150790"/>
            <a:ext cx="7648387" cy="7571011"/>
            <a:chOff x="0" y="0"/>
            <a:chExt cx="10197850" cy="100946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97850" cy="10094682"/>
            </a:xfrm>
            <a:custGeom>
              <a:avLst/>
              <a:gdLst/>
              <a:ahLst/>
              <a:cxnLst/>
              <a:rect r="r" b="b" t="t" l="l"/>
              <a:pathLst>
                <a:path h="10094682" w="10197850">
                  <a:moveTo>
                    <a:pt x="0" y="0"/>
                  </a:moveTo>
                  <a:lnTo>
                    <a:pt x="10197850" y="0"/>
                  </a:lnTo>
                  <a:lnTo>
                    <a:pt x="10197850" y="10094682"/>
                  </a:lnTo>
                  <a:lnTo>
                    <a:pt x="0" y="1009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1564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362498">
              <a:off x="5088427" y="5388138"/>
              <a:ext cx="1411670" cy="498841"/>
            </a:xfrm>
            <a:custGeom>
              <a:avLst/>
              <a:gdLst/>
              <a:ahLst/>
              <a:cxnLst/>
              <a:rect r="r" b="b" t="t" l="l"/>
              <a:pathLst>
                <a:path h="498841" w="1411670">
                  <a:moveTo>
                    <a:pt x="0" y="0"/>
                  </a:moveTo>
                  <a:lnTo>
                    <a:pt x="1411669" y="0"/>
                  </a:lnTo>
                  <a:lnTo>
                    <a:pt x="1411669" y="498841"/>
                  </a:lnTo>
                  <a:lnTo>
                    <a:pt x="0" y="498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6189">
              <a:off x="235486" y="378926"/>
              <a:ext cx="1897303" cy="2133980"/>
            </a:xfrm>
            <a:custGeom>
              <a:avLst/>
              <a:gdLst/>
              <a:ahLst/>
              <a:cxnLst/>
              <a:rect r="r" b="b" t="t" l="l"/>
              <a:pathLst>
                <a:path h="2133980" w="1897303">
                  <a:moveTo>
                    <a:pt x="0" y="0"/>
                  </a:moveTo>
                  <a:lnTo>
                    <a:pt x="1897302" y="0"/>
                  </a:lnTo>
                  <a:lnTo>
                    <a:pt x="1897302" y="2133981"/>
                  </a:lnTo>
                  <a:lnTo>
                    <a:pt x="0" y="213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362498">
              <a:off x="810313" y="1846706"/>
              <a:ext cx="620005" cy="280568"/>
            </a:xfrm>
            <a:custGeom>
              <a:avLst/>
              <a:gdLst/>
              <a:ahLst/>
              <a:cxnLst/>
              <a:rect r="r" b="b" t="t" l="l"/>
              <a:pathLst>
                <a:path h="280568" w="620005">
                  <a:moveTo>
                    <a:pt x="0" y="0"/>
                  </a:moveTo>
                  <a:lnTo>
                    <a:pt x="620005" y="0"/>
                  </a:lnTo>
                  <a:lnTo>
                    <a:pt x="620005" y="280567"/>
                  </a:lnTo>
                  <a:lnTo>
                    <a:pt x="0" y="28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116" t="0" r="-2094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2254360">
              <a:off x="8514905" y="3636694"/>
              <a:ext cx="1212354" cy="1286317"/>
            </a:xfrm>
            <a:custGeom>
              <a:avLst/>
              <a:gdLst/>
              <a:ahLst/>
              <a:cxnLst/>
              <a:rect r="r" b="b" t="t" l="l"/>
              <a:pathLst>
                <a:path h="1286317" w="1212354">
                  <a:moveTo>
                    <a:pt x="0" y="0"/>
                  </a:moveTo>
                  <a:lnTo>
                    <a:pt x="1212354" y="0"/>
                  </a:lnTo>
                  <a:lnTo>
                    <a:pt x="1212354" y="1286317"/>
                  </a:lnTo>
                  <a:lnTo>
                    <a:pt x="0" y="128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4444876" y="-3489536"/>
            <a:ext cx="9316336" cy="17106339"/>
            <a:chOff x="0" y="0"/>
            <a:chExt cx="6019703" cy="110531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3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341461" y="-3168613"/>
            <a:ext cx="9316336" cy="17106339"/>
            <a:chOff x="0" y="0"/>
            <a:chExt cx="6019703" cy="110531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JUSTIFICACIÓN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11922" y="2793160"/>
            <a:ext cx="3056959" cy="4700680"/>
            <a:chOff x="0" y="0"/>
            <a:chExt cx="4075945" cy="62675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790" y="0"/>
              <a:ext cx="3940366" cy="3965148"/>
            </a:xfrm>
            <a:custGeom>
              <a:avLst/>
              <a:gdLst/>
              <a:ahLst/>
              <a:cxnLst/>
              <a:rect r="r" b="b" t="t" l="l"/>
              <a:pathLst>
                <a:path h="3965148" w="3940366">
                  <a:moveTo>
                    <a:pt x="0" y="0"/>
                  </a:moveTo>
                  <a:lnTo>
                    <a:pt x="3940366" y="0"/>
                  </a:lnTo>
                  <a:lnTo>
                    <a:pt x="3940366" y="3965148"/>
                  </a:lnTo>
                  <a:lnTo>
                    <a:pt x="0" y="3965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4614868"/>
              <a:ext cx="4075945" cy="1652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6"/>
                </a:lnSpc>
              </a:pPr>
              <a:r>
                <a:rPr lang="en-US" sz="3052">
                  <a:solidFill>
                    <a:srgbClr val="002138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SOLUCIÓN TECNOLÓGICA ESCALABLE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98585" y="2823071"/>
            <a:ext cx="3056959" cy="4640857"/>
            <a:chOff x="0" y="0"/>
            <a:chExt cx="4075945" cy="61878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8885" y="0"/>
              <a:ext cx="3998176" cy="3983183"/>
            </a:xfrm>
            <a:custGeom>
              <a:avLst/>
              <a:gdLst/>
              <a:ahLst/>
              <a:cxnLst/>
              <a:rect r="r" b="b" t="t" l="l"/>
              <a:pathLst>
                <a:path h="3983183" w="3998176">
                  <a:moveTo>
                    <a:pt x="0" y="0"/>
                  </a:moveTo>
                  <a:lnTo>
                    <a:pt x="3998176" y="0"/>
                  </a:lnTo>
                  <a:lnTo>
                    <a:pt x="3998176" y="3983183"/>
                  </a:lnTo>
                  <a:lnTo>
                    <a:pt x="0" y="3983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4535105"/>
              <a:ext cx="4075945" cy="1652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6"/>
                </a:lnSpc>
              </a:pPr>
              <a:r>
                <a:rPr lang="en-US" sz="3052">
                  <a:solidFill>
                    <a:srgbClr val="002138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FORTALECER LA COMUNIDAD DEPORTIVA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87315" y="2793160"/>
            <a:ext cx="3357806" cy="4700680"/>
            <a:chOff x="0" y="0"/>
            <a:chExt cx="4477075" cy="62675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77075" cy="4062945"/>
            </a:xfrm>
            <a:custGeom>
              <a:avLst/>
              <a:gdLst/>
              <a:ahLst/>
              <a:cxnLst/>
              <a:rect r="r" b="b" t="t" l="l"/>
              <a:pathLst>
                <a:path h="4062945" w="4477075">
                  <a:moveTo>
                    <a:pt x="0" y="0"/>
                  </a:moveTo>
                  <a:lnTo>
                    <a:pt x="4477075" y="0"/>
                  </a:lnTo>
                  <a:lnTo>
                    <a:pt x="4477075" y="4062945"/>
                  </a:lnTo>
                  <a:lnTo>
                    <a:pt x="0" y="4062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00565" y="4614868"/>
              <a:ext cx="4075945" cy="1652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6"/>
                </a:lnSpc>
              </a:pPr>
              <a:r>
                <a:rPr lang="en-US" sz="3052">
                  <a:solidFill>
                    <a:srgbClr val="002138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VISIBILIDAD DE TALENTOS DEPORTIVOS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260444" y="2709146"/>
            <a:ext cx="3056959" cy="4868709"/>
            <a:chOff x="0" y="0"/>
            <a:chExt cx="4075945" cy="64916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05100" y="1263978"/>
              <a:ext cx="3122968" cy="3569106"/>
            </a:xfrm>
            <a:custGeom>
              <a:avLst/>
              <a:gdLst/>
              <a:ahLst/>
              <a:cxnLst/>
              <a:rect r="r" b="b" t="t" l="l"/>
              <a:pathLst>
                <a:path h="3569106" w="3122968">
                  <a:moveTo>
                    <a:pt x="0" y="0"/>
                  </a:moveTo>
                  <a:lnTo>
                    <a:pt x="3122968" y="0"/>
                  </a:lnTo>
                  <a:lnTo>
                    <a:pt x="3122968" y="3569106"/>
                  </a:lnTo>
                  <a:lnTo>
                    <a:pt x="0" y="3569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53745" y="0"/>
              <a:ext cx="1323537" cy="1263978"/>
            </a:xfrm>
            <a:custGeom>
              <a:avLst/>
              <a:gdLst/>
              <a:ahLst/>
              <a:cxnLst/>
              <a:rect r="r" b="b" t="t" l="l"/>
              <a:pathLst>
                <a:path h="1263978" w="1323537">
                  <a:moveTo>
                    <a:pt x="0" y="0"/>
                  </a:moveTo>
                  <a:lnTo>
                    <a:pt x="1323537" y="0"/>
                  </a:lnTo>
                  <a:lnTo>
                    <a:pt x="1323537" y="1263978"/>
                  </a:lnTo>
                  <a:lnTo>
                    <a:pt x="0" y="1263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5385007"/>
              <a:ext cx="4075945" cy="110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6"/>
                </a:lnSpc>
              </a:pPr>
              <a:r>
                <a:rPr lang="en-US" sz="3052">
                  <a:solidFill>
                    <a:srgbClr val="002138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CRECIMIENTO PROFESIONAL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CE3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341461" y="-3168613"/>
            <a:ext cx="9316336" cy="17106339"/>
            <a:chOff x="0" y="0"/>
            <a:chExt cx="6019703" cy="110531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1870" y="1997691"/>
            <a:ext cx="16427430" cy="699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Universidad de Chile. (s. f.). ¿Cómo impacta el deporte en nuestra salud mental? Uchile.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Recuperado de: </a:t>
            </a:r>
            <a:r>
              <a:rPr lang="en-US" sz="2012" spc="-84">
                <a:solidFill>
                  <a:srgbClr val="3B88C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https://uchile.cl/noticias/212788/como-impacta-el-deporte-en-nuestra-salud-mental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</a:p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Universidad Carlos III de Madrid. (s. f.). Los universitarios que practican deporte tienen mejor rendimiento académico. 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Recuperado de:</a:t>
            </a:r>
            <a:r>
              <a:rPr lang="en-US" sz="2012" spc="-84">
                <a:solidFill>
                  <a:srgbClr val="3B88C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https://www.uc3m.es/ss/Satellite/Deporte/es/TextoDosColumnas/1371232385408/?d=Touch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</a:p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Observatorio Duoc. (2024, 3 marzo). El sentido de la formación deportiva en Duoc UC y algunos de sus representantes estudiantiles exitosos. Observatorio Duoc UC.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 Recuperado de: </a:t>
            </a:r>
            <a:r>
              <a:rPr lang="en-US" sz="2012" spc="-84">
                <a:solidFill>
                  <a:srgbClr val="3B88C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https://observatorio.duoc.cl/opinion/el-sentido-de-la-formacion-deportiva-en-duoc-uc-y-algunos-de-sus-representantes-estudiantiles-exitosos/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</a:p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Instituto Europeo de Posgrado. (2023, 15 septiembre). 6 beneficios de practicar deporte para estudiantes. Blog IEP. 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Recuperado de: </a:t>
            </a:r>
            <a:r>
              <a:rPr lang="en-US" sz="2012" spc="-84">
                <a:solidFill>
                  <a:srgbClr val="3B88C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https://iep.edu.es/beneficios-practicar-deporte-para-estudiantes/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</a:p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Carrera Martinez, M. T. (2011). La actividad deportiva, una manifestación de extensión universitaria. EF Deportes. 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Recuperado de:</a:t>
            </a:r>
            <a:r>
              <a:rPr lang="en-US" sz="2012" spc="-84">
                <a:solidFill>
                  <a:srgbClr val="3B88C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http://www.efdeportes.com/efd158/la-actividad-deportiva-extensionuniversitaria.htm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</a:p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Salazar-Fernandez, J. P., Munoz-Gama, J., &amp; Sepúlveda, M. (2024). Implications of losing a need- and merit-based scholarship on the educational trajectory: a curricular analytics approach. Higher Education.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  <a:r>
              <a:rPr lang="en-US" sz="2012" spc="-84">
                <a:solidFill>
                  <a:srgbClr val="00213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Recuperado de:  </a:t>
            </a:r>
            <a:r>
              <a:rPr lang="en-US" sz="2012" spc="-84">
                <a:solidFill>
                  <a:srgbClr val="3B88C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https://doi.org/10.1007/s10734-024-01230-0</a:t>
            </a:r>
          </a:p>
          <a:p>
            <a:pPr algn="l">
              <a:lnSpc>
                <a:spcPts val="267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6311317" y="5407375"/>
            <a:ext cx="2706042" cy="280647"/>
            <a:chOff x="0" y="0"/>
            <a:chExt cx="1736326" cy="1800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6326" cy="180076"/>
            </a:xfrm>
            <a:custGeom>
              <a:avLst/>
              <a:gdLst/>
              <a:ahLst/>
              <a:cxnLst/>
              <a:rect r="r" b="b" t="t" l="l"/>
              <a:pathLst>
                <a:path h="180076" w="1736326">
                  <a:moveTo>
                    <a:pt x="0" y="0"/>
                  </a:moveTo>
                  <a:lnTo>
                    <a:pt x="1736326" y="0"/>
                  </a:lnTo>
                  <a:lnTo>
                    <a:pt x="1736326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36326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-759473" y="2903532"/>
            <a:ext cx="2706042" cy="280647"/>
            <a:chOff x="0" y="0"/>
            <a:chExt cx="1736326" cy="1800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36326" cy="180076"/>
            </a:xfrm>
            <a:custGeom>
              <a:avLst/>
              <a:gdLst/>
              <a:ahLst/>
              <a:cxnLst/>
              <a:rect r="r" b="b" t="t" l="l"/>
              <a:pathLst>
                <a:path h="180076" w="1736326">
                  <a:moveTo>
                    <a:pt x="0" y="0"/>
                  </a:moveTo>
                  <a:lnTo>
                    <a:pt x="1736326" y="0"/>
                  </a:lnTo>
                  <a:lnTo>
                    <a:pt x="1736326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36326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759473" y="6534850"/>
            <a:ext cx="2706042" cy="280647"/>
            <a:chOff x="0" y="0"/>
            <a:chExt cx="1736326" cy="1800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6326" cy="180076"/>
            </a:xfrm>
            <a:custGeom>
              <a:avLst/>
              <a:gdLst/>
              <a:ahLst/>
              <a:cxnLst/>
              <a:rect r="r" b="b" t="t" l="l"/>
              <a:pathLst>
                <a:path h="180076" w="1736326">
                  <a:moveTo>
                    <a:pt x="0" y="0"/>
                  </a:moveTo>
                  <a:lnTo>
                    <a:pt x="1736326" y="0"/>
                  </a:lnTo>
                  <a:lnTo>
                    <a:pt x="1736326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36326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1690835"/>
            <a:ext cx="18800365" cy="7908742"/>
          </a:xfrm>
          <a:custGeom>
            <a:avLst/>
            <a:gdLst/>
            <a:ahLst/>
            <a:cxnLst/>
            <a:rect r="r" b="b" t="t" l="l"/>
            <a:pathLst>
              <a:path h="7908742" w="18800365">
                <a:moveTo>
                  <a:pt x="0" y="0"/>
                </a:moveTo>
                <a:lnTo>
                  <a:pt x="18800365" y="0"/>
                </a:lnTo>
                <a:lnTo>
                  <a:pt x="18800365" y="7908741"/>
                </a:lnTo>
                <a:lnTo>
                  <a:pt x="0" y="7908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MODELO LÓGICO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85757" y="9938969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sz="1007" spc="105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s://duoccl0-my.sharepoint.com/:b:/g/personal/gu_burgos_duocuc_cl/ETTVuqcWpp5Ju5A7FOXmDa0Bw7pGXhAOsmBTttB0zOPoXQ?e=bR1gAY"/>
              </a:rPr>
              <a:t>FUENTE: ELABORACIÓN PROPIA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785757" y="9938969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sz="1007" spc="105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duoccl0-my.sharepoint.com/:b:/g/personal/gu_burgos_duocuc_cl/Ec-9EovMrs9Ml4XojDFIxtMBT_8DnEVingRWH8opO9zdug?e=bntyGk"/>
              </a:rPr>
              <a:t>FUENTE: ELABORACIÓN PROPIA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MODELO RELACIONAL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11337418" y="8185430"/>
            <a:ext cx="378958" cy="3185270"/>
            <a:chOff x="0" y="0"/>
            <a:chExt cx="243158" cy="20438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158" cy="2043821"/>
            </a:xfrm>
            <a:custGeom>
              <a:avLst/>
              <a:gdLst/>
              <a:ahLst/>
              <a:cxnLst/>
              <a:rect r="r" b="b" t="t" l="l"/>
              <a:pathLst>
                <a:path h="2043821" w="243158">
                  <a:moveTo>
                    <a:pt x="0" y="0"/>
                  </a:moveTo>
                  <a:lnTo>
                    <a:pt x="243158" y="0"/>
                  </a:lnTo>
                  <a:lnTo>
                    <a:pt x="243158" y="2043821"/>
                  </a:lnTo>
                  <a:lnTo>
                    <a:pt x="0" y="2043821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3158" cy="2081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57871" y="1183838"/>
            <a:ext cx="16906467" cy="9487626"/>
          </a:xfrm>
          <a:custGeom>
            <a:avLst/>
            <a:gdLst/>
            <a:ahLst/>
            <a:cxnLst/>
            <a:rect r="r" b="b" t="t" l="l"/>
            <a:pathLst>
              <a:path h="9487626" w="16906467">
                <a:moveTo>
                  <a:pt x="0" y="0"/>
                </a:moveTo>
                <a:lnTo>
                  <a:pt x="16906467" y="0"/>
                </a:lnTo>
                <a:lnTo>
                  <a:pt x="16906467" y="9487626"/>
                </a:lnTo>
                <a:lnTo>
                  <a:pt x="0" y="9487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431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008031" y="852071"/>
            <a:ext cx="8898058" cy="8581275"/>
          </a:xfrm>
          <a:custGeom>
            <a:avLst/>
            <a:gdLst/>
            <a:ahLst/>
            <a:cxnLst/>
            <a:rect r="r" b="b" t="t" l="l"/>
            <a:pathLst>
              <a:path h="8581275" w="8898058">
                <a:moveTo>
                  <a:pt x="0" y="0"/>
                </a:moveTo>
                <a:lnTo>
                  <a:pt x="8898059" y="0"/>
                </a:lnTo>
                <a:lnTo>
                  <a:pt x="8898059" y="8581275"/>
                </a:lnTo>
                <a:lnTo>
                  <a:pt x="0" y="8581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010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6753" y="4114836"/>
            <a:ext cx="5723719" cy="200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SCRIPT DE CREACIÓN DE BBDD</a:t>
            </a:r>
          </a:p>
          <a:p>
            <a:pPr algn="l" marL="0" indent="0" lvl="0">
              <a:lnSpc>
                <a:spcPts val="537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785757" y="9938969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sz="1007" spc="105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s://duoccl0-my.sharepoint.com/:u:/g/personal/gu_burgos_duocuc_cl/EQHdYCLn5ohArdZVp_y3UqwBnZCh9RpUjmD3HFOiMkkB_A?e=4O350J"/>
              </a:rPr>
              <a:t>ENLACE: SCRIPT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76753" y="4114836"/>
            <a:ext cx="5723719" cy="111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5"/>
              </a:lnSpc>
            </a:pPr>
            <a:r>
              <a:rPr lang="en-US" sz="33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CREACIÓN TABLAS</a:t>
            </a:r>
          </a:p>
          <a:p>
            <a:pPr algn="l" marL="0" indent="0" lvl="0">
              <a:lnSpc>
                <a:spcPts val="4445"/>
              </a:lnSpc>
            </a:pPr>
            <a:r>
              <a:rPr lang="en-US" sz="33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‘MAIN_USER’ Y ‘ COACH’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87182" y="909719"/>
            <a:ext cx="10472118" cy="8467561"/>
          </a:xfrm>
          <a:custGeom>
            <a:avLst/>
            <a:gdLst/>
            <a:ahLst/>
            <a:cxnLst/>
            <a:rect r="r" b="b" t="t" l="l"/>
            <a:pathLst>
              <a:path h="8467561" w="10472118">
                <a:moveTo>
                  <a:pt x="0" y="0"/>
                </a:moveTo>
                <a:lnTo>
                  <a:pt x="10472118" y="0"/>
                </a:lnTo>
                <a:lnTo>
                  <a:pt x="10472118" y="8467562"/>
                </a:lnTo>
                <a:lnTo>
                  <a:pt x="0" y="8467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80" r="-11558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DAGPGY9YGNI</dc:identifier>
  <dcterms:modified xsi:type="dcterms:W3CDTF">2011-08-01T06:04:30Z</dcterms:modified>
  <cp:revision>1</cp:revision>
  <dc:title>Presentación 3 PROYECTO FINAL - CAPSTONE</dc:title>
</cp:coreProperties>
</file>